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80" r:id="rId4"/>
    <p:sldId id="28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6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2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42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2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63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8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0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85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04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45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3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B87D-2345-48F5-8AF0-35FCC4B5F8E1}" type="datetimeFigureOut">
              <a:rPr lang="en-IN" smtClean="0"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C7C2-0EE9-4CEA-9A3C-DF99E4D5C6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2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6897-A246-43A7-BFA8-D01FACEF4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16398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BASIS OF CHARGE </a:t>
            </a:r>
            <a:br>
              <a:rPr lang="en-IN" b="1" dirty="0"/>
            </a:br>
            <a:r>
              <a:rPr lang="en-IN" b="1" dirty="0"/>
              <a:t>OR</a:t>
            </a:r>
            <a:br>
              <a:rPr lang="en-IN" b="1" dirty="0"/>
            </a:br>
            <a:r>
              <a:rPr lang="en-IN" b="1" dirty="0"/>
              <a:t>RESIDENTIAL STATUS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BA234D-E032-4926-AAB1-7BA6B285E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08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C79C7-E4E1-496C-A571-C87F1E0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EC50E-09DA-470A-A6FA-FF31FDB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5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9F9B6-4C2C-4521-B66F-AB2DF4A5A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0C84-2768-4C31-A3B7-A9514E74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 a glance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FC23-E277-409B-8FD7-620F56DAF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ORDINARY RESIDENT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7AF5B-8D48-4742-9143-876886D526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ORDINARY RESIDENT =	 satisfying any one of conditions given u/s 6(1) + satisfying both the additional conditions of sec 6(6)(a)&amp;(b)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9DE8D-AB81-42BE-A29B-A880A94B6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NON-ORDINARY RESIDENT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9AD9C-2801-47FA-B52B-AA5329D666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/>
              <a:t>NON-ORDINARY RESIDENT =	 satisfying any one of conditions given u/s 6(1) + not satisfying any one or both the additional conditions of sec 6(6)(a)&amp;(b)</a:t>
            </a:r>
          </a:p>
        </p:txBody>
      </p:sp>
    </p:spTree>
    <p:extLst>
      <p:ext uri="{BB962C8B-B14F-4D97-AF65-F5344CB8AC3E}">
        <p14:creationId xmlns:p14="http://schemas.microsoft.com/office/powerpoint/2010/main" val="46045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BF496-D6EE-4E07-B511-B1CAD8440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5F6CF-EB12-4939-94D9-928E8D128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98524-7437-45EE-A4C3-8D69B7B3A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8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84B56-7DD3-4C5D-9BC7-0B54A014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497BF-4583-4652-8FF8-D2CBFEA1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3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A41FB-1224-400C-9B23-AB5915A20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2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Tax is levied on total income of assessee. Under the provisions of Income-tax Act, 1961 the total income of each person is based upon his residential status. </a:t>
            </a:r>
          </a:p>
          <a:p>
            <a:r>
              <a:rPr lang="en-IN" dirty="0"/>
              <a:t>Section 6 of the Act divides the assessable persons into three categories : (</a:t>
            </a:r>
            <a:r>
              <a:rPr lang="en-IN" dirty="0" err="1"/>
              <a:t>i</a:t>
            </a:r>
            <a:r>
              <a:rPr lang="en-IN" dirty="0"/>
              <a:t>) Ordinary Resident; (ii) Resident but Not Ordinarily Resident; and (iii) Non-Resident.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1240D-0962-4CE7-B4D9-569572BAA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4535E-C25C-4122-BC51-CDE3CCA6C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0A8D4-11F2-4B98-851B-9457E925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4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43A7F-9A2A-4B98-B414-31BC320E1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EE0BC-45C5-4738-B1E9-8591033C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1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3E656-B20F-47BC-8314-FF94B1C7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638F-1010-43F7-9346-D0F0966C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00242" cy="2456442"/>
          </a:xfrm>
        </p:spPr>
        <p:txBody>
          <a:bodyPr>
            <a:normAutofit fontScale="90000"/>
          </a:bodyPr>
          <a:lstStyle/>
          <a:p>
            <a:r>
              <a:rPr lang="en-IN" dirty="0"/>
              <a:t>Basis of determination of residential status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82CAC4-41F3-4E39-A62F-DA50D3ECB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03351"/>
              </p:ext>
            </p:extLst>
          </p:nvPr>
        </p:nvGraphicFramePr>
        <p:xfrm>
          <a:off x="4710545" y="803275"/>
          <a:ext cx="7190510" cy="491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891">
                  <a:extLst>
                    <a:ext uri="{9D8B030D-6E8A-4147-A177-3AD203B41FA5}">
                      <a16:colId xmlns:a16="http://schemas.microsoft.com/office/drawing/2014/main" val="985930886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1748267176"/>
                    </a:ext>
                  </a:extLst>
                </a:gridCol>
              </a:tblGrid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BASIS FOR RESIDENTIAL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61537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Stay in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01490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HUF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Control and management of affairs + stay of </a:t>
                      </a:r>
                      <a:r>
                        <a:rPr lang="en-IN" dirty="0" err="1"/>
                        <a:t>karta</a:t>
                      </a:r>
                      <a:r>
                        <a:rPr lang="en-IN" dirty="0"/>
                        <a:t> in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116383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Control and management of affairs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164535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Place of effective management + place of  Incorporation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77542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AOP/BOI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Control and management of affairs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51166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LOCAL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Control and management of affairs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19491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r>
                        <a:rPr lang="en-IN" dirty="0"/>
                        <a:t>OTHER PERSONS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Control and management of affairs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5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9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 MEANING OF RESIDENTIAL STATUS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Residential status is a term coined under Income Tax Act and has nothing to do with nationality or domicile of a person. An Indian, who is a citizen of India can be non-resident for Income-tax purposes, whereas an American who is a citizen of America can be resident of India for Income-tax purposes. Residential status of a person depends upon the territorial connections of the person with this country, i.e., for how many days he has physically stayed in India.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IMPORTANT POINTS TO BE NOTED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Residential Status in a previous year.</a:t>
            </a:r>
          </a:p>
          <a:p>
            <a:r>
              <a:rPr lang="en-IN" dirty="0"/>
              <a:t> Duty of Assessee.</a:t>
            </a:r>
          </a:p>
          <a:p>
            <a:r>
              <a:rPr lang="en-IN" dirty="0"/>
              <a:t> Dual Residential Status is possible.</a:t>
            </a:r>
          </a:p>
          <a:p>
            <a:r>
              <a:rPr lang="en-IN" dirty="0"/>
              <a:t> Same Residential Status for all sources of income.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CF69-F591-48E1-8A18-700B533E4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28190-43D6-41F3-BEF9-072D16E83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0DEAE-5ECA-4C0A-AFB1-4799D618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4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DB087-7463-4D31-8CFE-76EC508B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A4952-DE91-4F67-9193-C6C585C6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20106-0A0E-408A-8D76-8A91BA2E4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5E255-67CB-43F0-B99C-4E814EC7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412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50</TotalTime>
  <Words>274</Words>
  <Application>Microsoft Office PowerPoint</Application>
  <PresentationFormat>Widescreen</PresentationFormat>
  <Paragraphs>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 Light</vt:lpstr>
      <vt:lpstr>Rockwell</vt:lpstr>
      <vt:lpstr>Wingdings</vt:lpstr>
      <vt:lpstr>Atlas</vt:lpstr>
      <vt:lpstr>BASIS OF CHARGE  OR RESIDENTIAL STATUS</vt:lpstr>
      <vt:lpstr>INTRODUCTION</vt:lpstr>
      <vt:lpstr> MEANING OF RESIDENTIAL STATUS </vt:lpstr>
      <vt:lpstr>IMPORTANT POINTS TO BE NOTED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Basis of determination of residential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Kanwar Dhaliwal</dc:creator>
  <cp:lastModifiedBy>Kanwar Dhaliwal</cp:lastModifiedBy>
  <cp:revision>5</cp:revision>
  <dcterms:created xsi:type="dcterms:W3CDTF">2020-09-10T06:34:18Z</dcterms:created>
  <dcterms:modified xsi:type="dcterms:W3CDTF">2020-09-10T08:01:57Z</dcterms:modified>
</cp:coreProperties>
</file>